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56" r:id="rId2"/>
    <p:sldId id="259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36" y="6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7E042-6CBF-4B14-8BD4-7E580A7320FC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42466-E48F-484D-AA77-7BB8C8B23E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62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硕士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42466-E48F-484D-AA77-7BB8C8B23E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2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All—12 high ;weight 10</a:t>
            </a:r>
          </a:p>
          <a:p>
            <a:r>
              <a:rPr lang="zh-CN" altLang="en-US" dirty="0"/>
              <a:t>一半就是</a:t>
            </a:r>
            <a:r>
              <a:rPr lang="en-US" altLang="zh-CN" dirty="0"/>
              <a:t>6-5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42466-E48F-484D-AA77-7BB8C8B23E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765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0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75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87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90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4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3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3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54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00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62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6F283-8520-43E8-944E-10A4D9E6BE56}" type="datetimeFigureOut">
              <a:rPr lang="zh-CN" altLang="en-US" smtClean="0"/>
              <a:t>2023-09-09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DD420-2AA4-4476-BB97-169F0EA34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13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19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847F8C00-9E55-8104-CD12-E606BA553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93" y="4620289"/>
            <a:ext cx="741759" cy="890110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4E41A7-874D-88AB-E19E-8DDDF5A49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34" y="4611184"/>
            <a:ext cx="741759" cy="8901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8F6E34-69B1-C372-E467-C8EB8909B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72" y="6008161"/>
            <a:ext cx="741759" cy="8901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5BFBCE-CD5B-8581-D6BE-AE93F7A35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0" y="4611184"/>
            <a:ext cx="741759" cy="8901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560596F-0108-1BFC-DD30-36B795A0D4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21" y="4611184"/>
            <a:ext cx="741759" cy="89011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F6BCA55-5F13-5F7B-FD23-CF69605A90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41" y="5956661"/>
            <a:ext cx="741759" cy="8901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414A3A-7432-BFE2-0AD1-E231688FE2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63" y="5956661"/>
            <a:ext cx="741759" cy="8901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9DFD7D-4AF3-0CFB-B066-FF55E56A55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20" y="3265708"/>
            <a:ext cx="741759" cy="8901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C0744E-AE2B-7CE7-D771-0D1E63DC9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80" y="3265708"/>
            <a:ext cx="741759" cy="8901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34110C-C644-7031-5191-464DD9996B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74" y="3265708"/>
            <a:ext cx="741759" cy="8901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5BCA00-3A79-26B0-D400-F5E38EA6E8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97" y="3265708"/>
            <a:ext cx="741759" cy="8901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DEB1F2-E4DB-08C3-92DA-E00E21CB33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3" y="3265708"/>
            <a:ext cx="741759" cy="8901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35A237-65D3-3BFE-95B4-CFBE85ED65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74" y="4626285"/>
            <a:ext cx="741600" cy="889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9EF537-08DD-B190-FA7D-71D7EFC134B1}"/>
              </a:ext>
            </a:extLst>
          </p:cNvPr>
          <p:cNvSpPr txBox="1"/>
          <p:nvPr/>
        </p:nvSpPr>
        <p:spPr>
          <a:xfrm>
            <a:off x="1338227" y="418939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/>
              <a:t>黄正贤</a:t>
            </a:r>
            <a:endParaRPr lang="en-US" altLang="zh-CN" sz="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5E5760-D5BB-0B0E-4FF7-B7CBC8ED5969}"/>
              </a:ext>
            </a:extLst>
          </p:cNvPr>
          <p:cNvSpPr txBox="1"/>
          <p:nvPr/>
        </p:nvSpPr>
        <p:spPr>
          <a:xfrm>
            <a:off x="2252078" y="418507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/>
              <a:t>万约翰</a:t>
            </a:r>
            <a:endParaRPr lang="en-US" altLang="zh-CN" sz="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120DB2-9FD3-0FE5-ABE9-3907A6BF9F28}"/>
              </a:ext>
            </a:extLst>
          </p:cNvPr>
          <p:cNvSpPr txBox="1"/>
          <p:nvPr/>
        </p:nvSpPr>
        <p:spPr>
          <a:xfrm>
            <a:off x="3234075" y="418507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/>
              <a:t>冯焜</a:t>
            </a:r>
            <a:endParaRPr lang="en-US" altLang="zh-CN" sz="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B57DBB-E79E-091A-F057-6A35B2435F8C}"/>
              </a:ext>
            </a:extLst>
          </p:cNvPr>
          <p:cNvSpPr txBox="1"/>
          <p:nvPr/>
        </p:nvSpPr>
        <p:spPr>
          <a:xfrm>
            <a:off x="1270833" y="4314853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2018-2021</a:t>
            </a:r>
            <a:endParaRPr lang="zh-CN" altLang="en-US" sz="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916394-8F6E-7F9C-820D-10C1E5CB8459}"/>
              </a:ext>
            </a:extLst>
          </p:cNvPr>
          <p:cNvSpPr txBox="1"/>
          <p:nvPr/>
        </p:nvSpPr>
        <p:spPr>
          <a:xfrm>
            <a:off x="2200193" y="4314853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2018-2021</a:t>
            </a:r>
            <a:endParaRPr lang="zh-CN" altLang="en-US" sz="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6633322-C8BB-3E67-41A2-DBF933D230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1" y="648415"/>
            <a:ext cx="741000" cy="889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86D6070-81B8-ACAD-5CE8-9D33F214A7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74" y="675286"/>
            <a:ext cx="741000" cy="889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B756BA8-CEA2-A176-10B3-5B78EE509F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80" y="648415"/>
            <a:ext cx="741000" cy="889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AB8441C-80F9-CAE5-F9B6-3AB8DB9AE5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27" y="648415"/>
            <a:ext cx="741000" cy="889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239D21C-4862-7F31-D142-A52AC6B182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93" y="648415"/>
            <a:ext cx="741000" cy="889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B57C81D-F69A-0283-3341-D10E1AAAB7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80" y="1957061"/>
            <a:ext cx="741000" cy="889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90A23C6-85DC-A347-0AC1-5E858D733B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80" y="1958716"/>
            <a:ext cx="741000" cy="8892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4BA1E3B-F3C6-4A21-2819-0FC5B02D1BD8}"/>
              </a:ext>
            </a:extLst>
          </p:cNvPr>
          <p:cNvSpPr txBox="1"/>
          <p:nvPr/>
        </p:nvSpPr>
        <p:spPr>
          <a:xfrm>
            <a:off x="3127827" y="4314853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2018-2021</a:t>
            </a:r>
            <a:endParaRPr lang="zh-CN" altLang="en-US" sz="8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C62FFAE-307A-6B46-08BE-D73BC06D19D1}"/>
              </a:ext>
            </a:extLst>
          </p:cNvPr>
          <p:cNvGrpSpPr/>
          <p:nvPr/>
        </p:nvGrpSpPr>
        <p:grpSpPr>
          <a:xfrm>
            <a:off x="4039211" y="4185074"/>
            <a:ext cx="627095" cy="345223"/>
            <a:chOff x="4027874" y="4209006"/>
            <a:chExt cx="627095" cy="34522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2C9AEC1-E8F5-6175-1357-0C5E6186661F}"/>
                </a:ext>
              </a:extLst>
            </p:cNvPr>
            <p:cNvSpPr txBox="1"/>
            <p:nvPr/>
          </p:nvSpPr>
          <p:spPr>
            <a:xfrm>
              <a:off x="4134122" y="420900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熊敢</a:t>
              </a:r>
              <a:endParaRPr lang="en-US" altLang="zh-CN" sz="8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05B9BE7-62B8-73A1-1AB4-200AF1968E9D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2019-2022</a:t>
              </a:r>
              <a:endParaRPr lang="zh-CN" altLang="en-US" sz="800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210D26B-E95F-949F-9433-47C84C2959A8}"/>
              </a:ext>
            </a:extLst>
          </p:cNvPr>
          <p:cNvGrpSpPr/>
          <p:nvPr/>
        </p:nvGrpSpPr>
        <p:grpSpPr>
          <a:xfrm>
            <a:off x="4971174" y="4209588"/>
            <a:ext cx="627095" cy="345834"/>
            <a:chOff x="4027874" y="4208395"/>
            <a:chExt cx="627095" cy="3458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822A363-2365-D1A5-EB4C-9048B0EEBC07}"/>
                </a:ext>
              </a:extLst>
            </p:cNvPr>
            <p:cNvSpPr txBox="1"/>
            <p:nvPr/>
          </p:nvSpPr>
          <p:spPr>
            <a:xfrm>
              <a:off x="4095199" y="420839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许秀云</a:t>
              </a:r>
              <a:endParaRPr lang="en-US" altLang="zh-CN" sz="8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5D01C0A-AD4C-A0AE-1E24-2CFF4FD096DA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2019-2022</a:t>
              </a:r>
              <a:endParaRPr lang="zh-CN" altLang="en-US" sz="800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FA3F338-CEE1-1127-1847-B3649FD54352}"/>
              </a:ext>
            </a:extLst>
          </p:cNvPr>
          <p:cNvGrpSpPr/>
          <p:nvPr/>
        </p:nvGrpSpPr>
        <p:grpSpPr>
          <a:xfrm>
            <a:off x="1270703" y="5556060"/>
            <a:ext cx="627095" cy="345834"/>
            <a:chOff x="4027874" y="4208395"/>
            <a:chExt cx="627095" cy="34583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F734A0F-1A8C-303F-79F9-05B89F766690}"/>
                </a:ext>
              </a:extLst>
            </p:cNvPr>
            <p:cNvSpPr txBox="1"/>
            <p:nvPr/>
          </p:nvSpPr>
          <p:spPr>
            <a:xfrm>
              <a:off x="4095199" y="420839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谢家翔</a:t>
              </a:r>
              <a:endParaRPr lang="en-US" altLang="zh-CN" sz="80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F057A2C-423B-1F8A-C9CE-37691176F636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2020-2023</a:t>
              </a:r>
              <a:endParaRPr lang="zh-CN" altLang="en-US" sz="8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C48D5E9-5BB0-7EA5-67A2-053BFEE55B59}"/>
              </a:ext>
            </a:extLst>
          </p:cNvPr>
          <p:cNvGrpSpPr/>
          <p:nvPr/>
        </p:nvGrpSpPr>
        <p:grpSpPr>
          <a:xfrm>
            <a:off x="2167249" y="5556060"/>
            <a:ext cx="627095" cy="345834"/>
            <a:chOff x="4027874" y="4208395"/>
            <a:chExt cx="627095" cy="34583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19BBA52-FCF7-2DAE-32F8-5738884DD7AE}"/>
                </a:ext>
              </a:extLst>
            </p:cNvPr>
            <p:cNvSpPr txBox="1"/>
            <p:nvPr/>
          </p:nvSpPr>
          <p:spPr>
            <a:xfrm>
              <a:off x="4095199" y="420839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陆燕雯</a:t>
              </a:r>
              <a:endParaRPr lang="en-US" altLang="zh-CN" sz="8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C9F928C-3FCB-E060-C6E9-C931AC549DEE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2020-2023</a:t>
              </a:r>
              <a:endParaRPr lang="zh-CN" altLang="en-US" sz="8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DF9C34F-9914-F94D-22D0-E5A78E4AF19A}"/>
              </a:ext>
            </a:extLst>
          </p:cNvPr>
          <p:cNvGrpSpPr/>
          <p:nvPr/>
        </p:nvGrpSpPr>
        <p:grpSpPr>
          <a:xfrm>
            <a:off x="3115452" y="5575856"/>
            <a:ext cx="627095" cy="345834"/>
            <a:chOff x="4079168" y="4208395"/>
            <a:chExt cx="627095" cy="345834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DF06F7C-6FC8-46F9-B819-82EAC49B1DFA}"/>
                </a:ext>
              </a:extLst>
            </p:cNvPr>
            <p:cNvSpPr txBox="1"/>
            <p:nvPr/>
          </p:nvSpPr>
          <p:spPr>
            <a:xfrm>
              <a:off x="4095199" y="4208395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欧阳声骑</a:t>
              </a:r>
              <a:endParaRPr lang="en-US" altLang="zh-CN" sz="8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9279878-932D-146C-0068-914E8CAB8D2A}"/>
                </a:ext>
              </a:extLst>
            </p:cNvPr>
            <p:cNvSpPr txBox="1"/>
            <p:nvPr/>
          </p:nvSpPr>
          <p:spPr>
            <a:xfrm>
              <a:off x="4079168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2021-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68A6DE4-BCF5-BD8B-FD8A-55DA3149B790}"/>
              </a:ext>
            </a:extLst>
          </p:cNvPr>
          <p:cNvGrpSpPr/>
          <p:nvPr/>
        </p:nvGrpSpPr>
        <p:grpSpPr>
          <a:xfrm>
            <a:off x="4068801" y="5563819"/>
            <a:ext cx="627095" cy="345834"/>
            <a:chOff x="4048670" y="4208395"/>
            <a:chExt cx="627095" cy="345834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180ECEB-053F-9A8E-CB94-C62A0A5E269B}"/>
                </a:ext>
              </a:extLst>
            </p:cNvPr>
            <p:cNvSpPr txBox="1"/>
            <p:nvPr/>
          </p:nvSpPr>
          <p:spPr>
            <a:xfrm>
              <a:off x="4095199" y="420839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韵博锴</a:t>
              </a:r>
              <a:endParaRPr lang="en-US" altLang="zh-CN" sz="8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40546B6-9395-DA3D-5698-D37A37690241}"/>
                </a:ext>
              </a:extLst>
            </p:cNvPr>
            <p:cNvSpPr txBox="1"/>
            <p:nvPr/>
          </p:nvSpPr>
          <p:spPr>
            <a:xfrm>
              <a:off x="4048670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2021-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BDD8B80-7DF3-9255-993C-7A5DF7AFFF16}"/>
              </a:ext>
            </a:extLst>
          </p:cNvPr>
          <p:cNvGrpSpPr/>
          <p:nvPr/>
        </p:nvGrpSpPr>
        <p:grpSpPr>
          <a:xfrm>
            <a:off x="4959927" y="5562253"/>
            <a:ext cx="627095" cy="345834"/>
            <a:chOff x="4027874" y="4208395"/>
            <a:chExt cx="627095" cy="345834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6EBF6B1-3CC8-A8A0-19C5-22B530C6B979}"/>
                </a:ext>
              </a:extLst>
            </p:cNvPr>
            <p:cNvSpPr txBox="1"/>
            <p:nvPr/>
          </p:nvSpPr>
          <p:spPr>
            <a:xfrm>
              <a:off x="4095199" y="420839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李东蓬</a:t>
              </a:r>
              <a:endParaRPr lang="en-US" altLang="zh-CN" sz="8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19C6597-571D-7BA6-4988-84E1B9BCC5BA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2022-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FF11125-F6CE-F488-985D-603CE8094464}"/>
              </a:ext>
            </a:extLst>
          </p:cNvPr>
          <p:cNvGrpSpPr/>
          <p:nvPr/>
        </p:nvGrpSpPr>
        <p:grpSpPr>
          <a:xfrm>
            <a:off x="1264672" y="6899929"/>
            <a:ext cx="627095" cy="345834"/>
            <a:chOff x="4027874" y="4208395"/>
            <a:chExt cx="627095" cy="345834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F05E628-E337-02BD-D0E5-6D16AC7DFEB1}"/>
                </a:ext>
              </a:extLst>
            </p:cNvPr>
            <p:cNvSpPr txBox="1"/>
            <p:nvPr/>
          </p:nvSpPr>
          <p:spPr>
            <a:xfrm>
              <a:off x="4095199" y="420839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张晋旗</a:t>
              </a:r>
              <a:endParaRPr lang="en-US" altLang="zh-CN" sz="8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6F83EAF-E67B-C97F-610F-B9AC8285CB15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2022-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529807E-ADEF-55E3-A634-2F3BCE9D1FB4}"/>
              </a:ext>
            </a:extLst>
          </p:cNvPr>
          <p:cNvGrpSpPr/>
          <p:nvPr/>
        </p:nvGrpSpPr>
        <p:grpSpPr>
          <a:xfrm>
            <a:off x="2159494" y="6899929"/>
            <a:ext cx="627095" cy="345834"/>
            <a:chOff x="4027874" y="4208395"/>
            <a:chExt cx="627095" cy="3458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8CB6A27-8042-9797-0B3D-B8CBE3A1D5EE}"/>
                </a:ext>
              </a:extLst>
            </p:cNvPr>
            <p:cNvSpPr txBox="1"/>
            <p:nvPr/>
          </p:nvSpPr>
          <p:spPr>
            <a:xfrm>
              <a:off x="4095199" y="420839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香柱钦</a:t>
              </a:r>
              <a:endParaRPr lang="en-US" altLang="zh-CN" sz="800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4526CDC-AF61-A361-05A8-AA4DFB754837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2022-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BA92D40-3DE9-D6EE-26AF-D3509C9042EC}"/>
              </a:ext>
            </a:extLst>
          </p:cNvPr>
          <p:cNvGrpSpPr/>
          <p:nvPr/>
        </p:nvGrpSpPr>
        <p:grpSpPr>
          <a:xfrm>
            <a:off x="3084002" y="6899929"/>
            <a:ext cx="627095" cy="345834"/>
            <a:chOff x="4021912" y="4208395"/>
            <a:chExt cx="627095" cy="345834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5E0141E-610F-583A-E163-C5FF67D5256C}"/>
                </a:ext>
              </a:extLst>
            </p:cNvPr>
            <p:cNvSpPr txBox="1"/>
            <p:nvPr/>
          </p:nvSpPr>
          <p:spPr>
            <a:xfrm>
              <a:off x="4095199" y="420839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任琳霖</a:t>
              </a:r>
              <a:endParaRPr lang="en-US" altLang="zh-CN" sz="8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FCB328B-51BD-2E9C-F027-24113F59123B}"/>
                </a:ext>
              </a:extLst>
            </p:cNvPr>
            <p:cNvSpPr txBox="1"/>
            <p:nvPr/>
          </p:nvSpPr>
          <p:spPr>
            <a:xfrm>
              <a:off x="4021912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2023-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F020029-CAC4-1798-7C9A-C8919E3EC28C}"/>
              </a:ext>
            </a:extLst>
          </p:cNvPr>
          <p:cNvGrpSpPr/>
          <p:nvPr/>
        </p:nvGrpSpPr>
        <p:grpSpPr>
          <a:xfrm>
            <a:off x="3988820" y="6900157"/>
            <a:ext cx="627095" cy="338335"/>
            <a:chOff x="4050135" y="4208395"/>
            <a:chExt cx="627095" cy="338335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0312C12-3BAC-AC10-D351-0A50CA688437}"/>
                </a:ext>
              </a:extLst>
            </p:cNvPr>
            <p:cNvSpPr txBox="1"/>
            <p:nvPr/>
          </p:nvSpPr>
          <p:spPr>
            <a:xfrm>
              <a:off x="4095199" y="420839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黄雅琪</a:t>
              </a:r>
              <a:endParaRPr lang="en-US" altLang="zh-CN" sz="800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3C4BE6F-7947-334C-0A33-2A26926DE3F0}"/>
                </a:ext>
              </a:extLst>
            </p:cNvPr>
            <p:cNvSpPr txBox="1"/>
            <p:nvPr/>
          </p:nvSpPr>
          <p:spPr>
            <a:xfrm>
              <a:off x="4050135" y="4331286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2023-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5C3B3D2-D87D-3338-ECF1-FEBC338D2BDC}"/>
              </a:ext>
            </a:extLst>
          </p:cNvPr>
          <p:cNvGrpSpPr/>
          <p:nvPr/>
        </p:nvGrpSpPr>
        <p:grpSpPr>
          <a:xfrm>
            <a:off x="2200193" y="2865718"/>
            <a:ext cx="627095" cy="345223"/>
            <a:chOff x="4027874" y="4209006"/>
            <a:chExt cx="627095" cy="34522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480E7FC-6ACD-7E6D-DC65-69A07160D8B2}"/>
                </a:ext>
              </a:extLst>
            </p:cNvPr>
            <p:cNvSpPr txBox="1"/>
            <p:nvPr/>
          </p:nvSpPr>
          <p:spPr>
            <a:xfrm>
              <a:off x="4134122" y="420900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熊敢</a:t>
              </a:r>
              <a:endParaRPr lang="en-US" altLang="zh-CN" sz="800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729A5EF-65FF-2B00-DD96-FCF1E2D97A7B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2023-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B98E8B8-D3FA-B477-1152-8D40CE912518}"/>
              </a:ext>
            </a:extLst>
          </p:cNvPr>
          <p:cNvGrpSpPr/>
          <p:nvPr/>
        </p:nvGrpSpPr>
        <p:grpSpPr>
          <a:xfrm>
            <a:off x="1264672" y="2867775"/>
            <a:ext cx="627095" cy="345223"/>
            <a:chOff x="4027874" y="4209006"/>
            <a:chExt cx="627095" cy="345223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055FDC7-E31A-77A5-B0F1-A8F43B5BFBC3}"/>
                </a:ext>
              </a:extLst>
            </p:cNvPr>
            <p:cNvSpPr txBox="1"/>
            <p:nvPr/>
          </p:nvSpPr>
          <p:spPr>
            <a:xfrm>
              <a:off x="4134122" y="420900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张鸣</a:t>
              </a:r>
              <a:endParaRPr lang="en-US" altLang="zh-CN" sz="800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CC1E73B-A24E-C7DF-9D1D-DE03E461BE27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2016-2021</a:t>
              </a:r>
              <a:endParaRPr lang="zh-CN" altLang="en-US" sz="800" dirty="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8B72512-A07C-119C-C8B7-88E9FA7F1BE5}"/>
              </a:ext>
            </a:extLst>
          </p:cNvPr>
          <p:cNvGrpSpPr/>
          <p:nvPr/>
        </p:nvGrpSpPr>
        <p:grpSpPr>
          <a:xfrm>
            <a:off x="1264670" y="1537615"/>
            <a:ext cx="627095" cy="345223"/>
            <a:chOff x="4027874" y="4209006"/>
            <a:chExt cx="627095" cy="345223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E185270-9686-9446-D555-C28C1898F41C}"/>
                </a:ext>
              </a:extLst>
            </p:cNvPr>
            <p:cNvSpPr txBox="1"/>
            <p:nvPr/>
          </p:nvSpPr>
          <p:spPr>
            <a:xfrm>
              <a:off x="4134122" y="420900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易晨</a:t>
              </a:r>
              <a:endParaRPr lang="en-US" altLang="zh-CN" sz="800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92B4D99-0973-EBF9-F0BE-B6C191326E9B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2021-2023</a:t>
              </a:r>
              <a:endParaRPr lang="zh-CN" altLang="en-US" sz="800" dirty="0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E9628E3-503B-8218-1765-D65166100B17}"/>
              </a:ext>
            </a:extLst>
          </p:cNvPr>
          <p:cNvGrpSpPr/>
          <p:nvPr/>
        </p:nvGrpSpPr>
        <p:grpSpPr>
          <a:xfrm>
            <a:off x="2208704" y="1537614"/>
            <a:ext cx="627095" cy="345402"/>
            <a:chOff x="4027874" y="4208827"/>
            <a:chExt cx="627095" cy="345402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ED7D2FF-D2BD-4011-F9F8-9FFEAFF89A0B}"/>
                </a:ext>
              </a:extLst>
            </p:cNvPr>
            <p:cNvSpPr txBox="1"/>
            <p:nvPr/>
          </p:nvSpPr>
          <p:spPr>
            <a:xfrm>
              <a:off x="4102956" y="4208827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王文瑾</a:t>
              </a:r>
              <a:endParaRPr lang="en-US" altLang="zh-CN" sz="8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CD92663D-137D-6D93-13C9-2904AE4EFF2D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2022-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E72F06E-33F4-0407-33E3-110EFAC2624A}"/>
              </a:ext>
            </a:extLst>
          </p:cNvPr>
          <p:cNvGrpSpPr/>
          <p:nvPr/>
        </p:nvGrpSpPr>
        <p:grpSpPr>
          <a:xfrm>
            <a:off x="3168250" y="1537436"/>
            <a:ext cx="627095" cy="345402"/>
            <a:chOff x="4027874" y="4208827"/>
            <a:chExt cx="627095" cy="345402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80EA3E2-366F-9B30-652E-5E9D363ED748}"/>
                </a:ext>
              </a:extLst>
            </p:cNvPr>
            <p:cNvSpPr txBox="1"/>
            <p:nvPr/>
          </p:nvSpPr>
          <p:spPr>
            <a:xfrm>
              <a:off x="4102956" y="4208827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张茜柳</a:t>
              </a:r>
              <a:endParaRPr lang="en-US" altLang="zh-CN" sz="800" dirty="0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11E10F3E-B5A9-9C9F-39E0-CC477073DC2B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2022-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A0CAE9B-00FD-D17F-2979-3AF1AC17543C}"/>
              </a:ext>
            </a:extLst>
          </p:cNvPr>
          <p:cNvGrpSpPr/>
          <p:nvPr/>
        </p:nvGrpSpPr>
        <p:grpSpPr>
          <a:xfrm>
            <a:off x="4143308" y="1537004"/>
            <a:ext cx="627095" cy="345834"/>
            <a:chOff x="4027874" y="4208395"/>
            <a:chExt cx="627095" cy="34583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491CA19-4592-184B-75A5-7983DAC5D3EE}"/>
                </a:ext>
              </a:extLst>
            </p:cNvPr>
            <p:cNvSpPr txBox="1"/>
            <p:nvPr/>
          </p:nvSpPr>
          <p:spPr>
            <a:xfrm>
              <a:off x="4142088" y="4208395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/>
                <a:t>竺越</a:t>
              </a:r>
              <a:endParaRPr lang="en-US" altLang="zh-CN" sz="800" dirty="0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F8823FE-D20F-FAB6-9525-58E99BC90F86}"/>
                </a:ext>
              </a:extLst>
            </p:cNvPr>
            <p:cNvSpPr txBox="1"/>
            <p:nvPr/>
          </p:nvSpPr>
          <p:spPr>
            <a:xfrm>
              <a:off x="402787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2022-</a:t>
              </a:r>
              <a:r>
                <a:rPr lang="zh-CN" altLang="en-US" sz="800" dirty="0"/>
                <a:t>至今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B05B05C-B409-BF01-A9CB-1430A15BAF3C}"/>
              </a:ext>
            </a:extLst>
          </p:cNvPr>
          <p:cNvGrpSpPr/>
          <p:nvPr/>
        </p:nvGrpSpPr>
        <p:grpSpPr>
          <a:xfrm>
            <a:off x="5036067" y="1547447"/>
            <a:ext cx="627095" cy="345402"/>
            <a:chOff x="4044444" y="4208827"/>
            <a:chExt cx="627095" cy="345402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0FF4E1E-6C9A-CC7E-263D-053506E454DF}"/>
                </a:ext>
              </a:extLst>
            </p:cNvPr>
            <p:cNvSpPr txBox="1"/>
            <p:nvPr/>
          </p:nvSpPr>
          <p:spPr>
            <a:xfrm>
              <a:off x="4102956" y="4208827"/>
              <a:ext cx="4924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/>
                <a:t>蔡鸿仕</a:t>
              </a:r>
              <a:endParaRPr lang="en-US" altLang="zh-CN" sz="800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664BA32E-45D3-45AF-5D02-A9F511774BB7}"/>
                </a:ext>
              </a:extLst>
            </p:cNvPr>
            <p:cNvSpPr txBox="1"/>
            <p:nvPr/>
          </p:nvSpPr>
          <p:spPr>
            <a:xfrm>
              <a:off x="4044444" y="4338785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/>
                <a:t>2023-</a:t>
              </a:r>
              <a:r>
                <a:rPr lang="zh-CN" altLang="en-US" sz="800" dirty="0"/>
                <a:t>至今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F952600-BE0C-9463-A3C1-8E15875688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17" y="5957571"/>
            <a:ext cx="741000" cy="8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1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847F8C00-9E55-8104-CD12-E606BA553E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06" y="4356245"/>
            <a:ext cx="1780220" cy="2136264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4E41A7-874D-88AB-E19E-8DDDF5A4944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27" y="3818060"/>
            <a:ext cx="1780220" cy="21362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F0AC3A-9801-569E-4CA4-1EBED877350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98" y="3532084"/>
            <a:ext cx="1780220" cy="21362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E73ED0-3CDA-88E3-E80B-9A63193F8ED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27" y="5096914"/>
            <a:ext cx="1780220" cy="21362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8F6E34-69B1-C372-E467-C8EB8909B8B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044" y="3581768"/>
            <a:ext cx="1780220" cy="213626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5BFBCE-CD5B-8581-D6BE-AE93F7A352A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66" y="3482922"/>
            <a:ext cx="1780220" cy="21362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560596F-0108-1BFC-DD30-36B795A0D42A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421" y="1926393"/>
            <a:ext cx="1780220" cy="213626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F6BCA55-5F13-5F7B-FD23-CF69605A9053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3" y="2739576"/>
            <a:ext cx="1780220" cy="213626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EB53C6-A32C-8A74-9D14-418096E8802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6" y="4811456"/>
            <a:ext cx="1780220" cy="21362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49B5BF-B053-5925-2E7F-AC517996B7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" y="778702"/>
            <a:ext cx="1780220" cy="21362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FBACF8-B10F-F1DC-694D-C0A53C6D8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018" y="4299220"/>
            <a:ext cx="1780220" cy="2136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0D0B99-822B-3CB5-F3CF-D7476D9A27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38" y="793209"/>
            <a:ext cx="1780220" cy="21362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9F5D5F-0D5A-6F2B-65F0-03CB902BB3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72" y="4699584"/>
            <a:ext cx="1780220" cy="21362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A9D3CD-F23C-F1B6-62B5-E13D88D077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66" y="1526029"/>
            <a:ext cx="1780220" cy="21362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F32E0F-0EC5-6223-33EF-C35862FA93D1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88" y="771688"/>
            <a:ext cx="890110" cy="10681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5AEA71-69FD-A41B-139F-E72E0132F7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12" y="1220127"/>
            <a:ext cx="741759" cy="8901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7E9066-1864-C651-34B5-BA5275C8A8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49" y="6010195"/>
            <a:ext cx="18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80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77</TotalTime>
  <Words>94</Words>
  <Application>Microsoft Office PowerPoint</Application>
  <PresentationFormat>A4 纸张(210x297 毫米)</PresentationFormat>
  <Paragraphs>47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Bokai Yun</dc:creator>
  <cp:lastModifiedBy>Bokai Yun</cp:lastModifiedBy>
  <cp:revision>14</cp:revision>
  <dcterms:created xsi:type="dcterms:W3CDTF">2023-09-08T09:48:28Z</dcterms:created>
  <dcterms:modified xsi:type="dcterms:W3CDTF">2023-09-09T03:52:02Z</dcterms:modified>
</cp:coreProperties>
</file>